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259" r:id="rId2"/>
    <p:sldId id="257" r:id="rId3"/>
    <p:sldId id="258" r:id="rId4"/>
  </p:sldIdLst>
  <p:sldSz cx="25201563" cy="35999738"/>
  <p:notesSz cx="6735763" cy="9866313"/>
  <p:defaultTextStyle>
    <a:defPPr>
      <a:defRPr lang="en-US"/>
    </a:defPPr>
    <a:lvl1pPr marL="0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47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6958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5435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3916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2397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0874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39351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87832" algn="l" defTabSz="3496958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E69"/>
    <a:srgbClr val="3A6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3144" y="96"/>
      </p:cViewPr>
      <p:guideLst>
        <p:guide orient="horz" pos="11339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2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A99C7D-F232-47AA-B411-3092331BE2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5F09F-0982-48CC-AB64-048528E2E1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DAFF4-BAF9-4CB0-AC60-0C3CC5CAEF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198B-F6DD-4A01-B6A3-75942604D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381" y="1693069"/>
            <a:ext cx="15849600" cy="3581400"/>
          </a:xfrm>
        </p:spPr>
        <p:txBody>
          <a:bodyPr>
            <a:normAutofit/>
          </a:bodyPr>
          <a:lstStyle>
            <a:lvl1pPr>
              <a:defRPr sz="56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0001" y="7027068"/>
            <a:ext cx="23740563" cy="1599404"/>
          </a:xfrm>
        </p:spPr>
        <p:txBody>
          <a:bodyPr>
            <a:noAutofit/>
          </a:bodyPr>
          <a:lstStyle>
            <a:lvl1pPr marL="0" marR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cap="all" baseline="0">
                <a:latin typeface="+mj-lt"/>
              </a:defRPr>
            </a:lvl1pPr>
            <a:lvl2pPr>
              <a:defRPr sz="4000" b="1">
                <a:latin typeface="+mj-lt"/>
              </a:defRPr>
            </a:lvl2pPr>
            <a:lvl3pPr>
              <a:defRPr sz="4000" b="1">
                <a:latin typeface="+mj-lt"/>
              </a:defRPr>
            </a:lvl3pPr>
            <a:lvl4pPr>
              <a:defRPr sz="4000" b="1">
                <a:latin typeface="+mj-lt"/>
              </a:defRPr>
            </a:lvl4pPr>
            <a:lvl5pPr>
              <a:defRPr sz="40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3496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20725" y="9236871"/>
            <a:ext cx="11509375" cy="4724401"/>
          </a:xfrm>
        </p:spPr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720905" y="13961270"/>
            <a:ext cx="11509375" cy="7162799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20725" y="21124867"/>
            <a:ext cx="11509375" cy="5562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hart Placeholder 24"/>
          <p:cNvSpPr>
            <a:spLocks noGrp="1"/>
          </p:cNvSpPr>
          <p:nvPr>
            <p:ph type="chart" sz="quarter" idx="17"/>
          </p:nvPr>
        </p:nvSpPr>
        <p:spPr>
          <a:xfrm>
            <a:off x="720725" y="26686670"/>
            <a:ext cx="11509375" cy="7773192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8"/>
          </p:nvPr>
        </p:nvSpPr>
        <p:spPr>
          <a:xfrm>
            <a:off x="12921820" y="9236871"/>
            <a:ext cx="11509375" cy="67056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able Placeholder 28"/>
          <p:cNvSpPr>
            <a:spLocks noGrp="1"/>
          </p:cNvSpPr>
          <p:nvPr>
            <p:ph type="tbl" sz="quarter" idx="19"/>
          </p:nvPr>
        </p:nvSpPr>
        <p:spPr>
          <a:xfrm>
            <a:off x="12950825" y="15943263"/>
            <a:ext cx="11509375" cy="5791201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12950825" y="21733672"/>
            <a:ext cx="11509375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1"/>
          </p:nvPr>
        </p:nvSpPr>
        <p:spPr>
          <a:xfrm>
            <a:off x="12950282" y="27524868"/>
            <a:ext cx="11509375" cy="69342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399957"/>
            <a:ext cx="22681407" cy="23758163"/>
          </a:xfrm>
          <a:prstGeom prst="rect">
            <a:avLst/>
          </a:prstGeom>
        </p:spPr>
        <p:txBody>
          <a:bodyPr vert="horz" lIns="349606" tIns="174806" rIns="349606" bIns="1748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84" y="585785"/>
            <a:ext cx="23817506" cy="52220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7381" y="1616869"/>
            <a:ext cx="15849600" cy="3581400"/>
          </a:xfrm>
          <a:prstGeom prst="rect">
            <a:avLst/>
          </a:prstGeom>
        </p:spPr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/>
              <a:t>Project Title (Size: 56 pts.)</a:t>
            </a:r>
          </a:p>
        </p:txBody>
      </p:sp>
    </p:spTree>
    <p:extLst>
      <p:ext uri="{BB962C8B-B14F-4D97-AF65-F5344CB8AC3E}">
        <p14:creationId xmlns:p14="http://schemas.microsoft.com/office/powerpoint/2010/main" val="365148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3496086" rtl="0" eaLnBrk="1" latinLnBrk="0" hangingPunct="1">
        <a:spcBef>
          <a:spcPct val="0"/>
        </a:spcBef>
        <a:buNone/>
        <a:defRPr sz="5600" b="0" i="0" kern="1200" cap="all" baseline="0">
          <a:ln w="12700">
            <a:noFill/>
          </a:ln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3496086" rtl="0" eaLnBrk="1" latinLnBrk="0" hangingPunct="1">
        <a:spcBef>
          <a:spcPct val="20000"/>
        </a:spcBef>
        <a:buFont typeface="Arial" panose="020B0604020202020204" pitchFamily="34" charset="0"/>
        <a:buNone/>
        <a:defRPr sz="2900" b="1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3496086" rtl="0" eaLnBrk="1" latinLnBrk="0" hangingPunct="1">
        <a:spcBef>
          <a:spcPct val="20000"/>
        </a:spcBef>
        <a:buFontTx/>
        <a:buNone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874" indent="-342874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66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614232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227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0321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8364" indent="-874021" algn="l" defTabSz="3496086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04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608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4128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2167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0214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8253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6296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4339" algn="l" defTabSz="349608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BDE9-0C4E-47AE-9E7F-181AAD0B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Enter the title of your project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22449-60E8-4AE6-8AC1-6370B3864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1" y="5706456"/>
            <a:ext cx="23740563" cy="2158017"/>
          </a:xfrm>
        </p:spPr>
        <p:txBody>
          <a:bodyPr/>
          <a:lstStyle/>
          <a:p>
            <a:r>
              <a:rPr lang="en-US" cap="none" dirty="0"/>
              <a:t>Student 1 Name, Student 2 Name, Student 3 Name, Student 3 Name</a:t>
            </a:r>
          </a:p>
          <a:p>
            <a:r>
              <a:rPr lang="en-US" cap="none" dirty="0"/>
              <a:t>Student 4 Name, Student 5 Name</a:t>
            </a:r>
          </a:p>
          <a:p>
            <a:r>
              <a:rPr lang="en-US" cap="none" dirty="0"/>
              <a:t>Supervisor(s): Supervisor 1 Name, Supervisor 2 Name And Supervisor 3 Name</a:t>
            </a:r>
          </a:p>
          <a:p>
            <a:endParaRPr lang="en-US" cap="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A094C-1441-4F89-8DA6-B3CE460284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8398671"/>
            <a:ext cx="11509375" cy="556260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E5AAC2-E742-49CD-B2C0-0A91A3DAF8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991A30-AE6A-448C-82F7-6E9B46727D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556707A-38E3-4900-AD63-C8D94523E41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0725" y="26686670"/>
            <a:ext cx="11509375" cy="7513956"/>
          </a:xfrm>
        </p:spPr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FBCFD175-9DA6-4DF2-A55E-7AB4233A7E1E}"/>
              </a:ext>
            </a:extLst>
          </p:cNvPr>
          <p:cNvSpPr>
            <a:spLocks noGrp="1"/>
          </p:cNvSpPr>
          <p:nvPr>
            <p:ph type="dgm" sz="quarter" idx="18"/>
          </p:nvPr>
        </p:nvSpPr>
        <p:spPr>
          <a:xfrm>
            <a:off x="12921820" y="8380657"/>
            <a:ext cx="11509375" cy="7561814"/>
          </a:xfrm>
        </p:spPr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8AAB9B5-42F6-4890-B3AB-16F9DD73801F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8F5CB32-F654-41B7-AA62-5DF4F9B2E5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AFD29F-FE2E-458B-8E4D-CF23C64CBD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950282" y="27524868"/>
            <a:ext cx="11509375" cy="6675758"/>
          </a:xfrm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B5260C-ED0A-4E42-8C9E-C3FA2CADB00A}"/>
              </a:ext>
            </a:extLst>
          </p:cNvPr>
          <p:cNvGrpSpPr/>
          <p:nvPr/>
        </p:nvGrpSpPr>
        <p:grpSpPr>
          <a:xfrm>
            <a:off x="-48417" y="629"/>
            <a:ext cx="25249982" cy="36000000"/>
            <a:chOff x="-48417" y="629"/>
            <a:chExt cx="25249982" cy="3600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A009D0-677F-41AA-9268-5B2215CE1F4D}"/>
                </a:ext>
              </a:extLst>
            </p:cNvPr>
            <p:cNvSpPr/>
            <p:nvPr/>
          </p:nvSpPr>
          <p:spPr>
            <a:xfrm>
              <a:off x="-46271" y="34200627"/>
              <a:ext cx="25200001" cy="1800001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3FE946-7B6A-4A88-9AD5-12534D0B9499}"/>
                </a:ext>
              </a:extLst>
            </p:cNvPr>
            <p:cNvSpPr/>
            <p:nvPr/>
          </p:nvSpPr>
          <p:spPr>
            <a:xfrm>
              <a:off x="-48417" y="629"/>
              <a:ext cx="720001" cy="3600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FDADD3-9066-4E8D-8000-CE62786B38E5}"/>
                </a:ext>
              </a:extLst>
            </p:cNvPr>
            <p:cNvSpPr/>
            <p:nvPr/>
          </p:nvSpPr>
          <p:spPr>
            <a:xfrm>
              <a:off x="24481564" y="629"/>
              <a:ext cx="720001" cy="3600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60DC9D-7B19-42B9-AD64-BEDCEF7B239A}"/>
                </a:ext>
              </a:extLst>
            </p:cNvPr>
            <p:cNvSpPr/>
            <p:nvPr/>
          </p:nvSpPr>
          <p:spPr>
            <a:xfrm>
              <a:off x="-48417" y="7948670"/>
              <a:ext cx="25200001" cy="45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7E1863A-4A98-494E-B648-4483D02D6451}"/>
                </a:ext>
              </a:extLst>
            </p:cNvPr>
            <p:cNvSpPr/>
            <p:nvPr/>
          </p:nvSpPr>
          <p:spPr>
            <a:xfrm>
              <a:off x="-48417" y="16670"/>
              <a:ext cx="25200001" cy="10668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91432" tIns="45718" rIns="91432" bIns="45718" rtlCol="0" anchor="ctr"/>
            <a:lstStyle/>
            <a:p>
              <a:pPr algn="ctr"/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سنوور، </a:t>
              </a:r>
              <a:r>
                <a:rPr lang="ku-Arab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دێ هێتە لادان بەری چاپکرنێ</a:t>
              </a:r>
              <a:r>
                <a:rPr lang="ar-IQ" sz="4400" b="1" dirty="0">
                  <a:solidFill>
                    <a:schemeClr val="tx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 – هامش يحذف قبل الطباعة</a:t>
              </a:r>
              <a:endParaRPr lang="en-US" sz="4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8CA623F-BD92-4966-800D-DA84F018C867}"/>
              </a:ext>
            </a:extLst>
          </p:cNvPr>
          <p:cNvSpPr txBox="1"/>
          <p:nvPr/>
        </p:nvSpPr>
        <p:spPr>
          <a:xfrm>
            <a:off x="5962430" y="9892533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رێنما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پێدڤیە ناڤەروکا پوستەرى ژ سنوورێن لاپەرێ دەرباز نەبن (یێن دیارکرى ب رەنگێ سور).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سنوور دێ هێنە ژێبرن پشتى دۆوستکرنا پوستەرى بدویماهیک دهێت.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هێڤیە پێگیرى ب سالوخەتێن پوستەرى بهێتە کرن یێن دیارکرى د (سلاید) ٢ دا لخوارێ.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قوتابى یێ ئازادە د کارئینانا شێوازێ دگونجیت دگەل بابەتێ پروژەى. ئەڤ پارچێن دڤى نموونەى دا ژ (</a:t>
            </a:r>
            <a:r>
              <a:rPr lang="en-US" sz="4700" b="1" dirty="0">
                <a:solidFill>
                  <a:schemeClr val="tx1"/>
                </a:solidFill>
              </a:rPr>
              <a:t>Textbox </a:t>
            </a:r>
            <a:r>
              <a:rPr lang="ar-IQ" sz="4700" b="1" dirty="0">
                <a:solidFill>
                  <a:schemeClr val="tx1"/>
                </a:solidFill>
              </a:rPr>
              <a:t>و</a:t>
            </a:r>
            <a:r>
              <a:rPr lang="en-US" sz="4700" b="1" dirty="0">
                <a:solidFill>
                  <a:schemeClr val="tx1"/>
                </a:solidFill>
              </a:rPr>
              <a:t>picture</a:t>
            </a:r>
            <a:r>
              <a:rPr lang="ar-IQ" sz="4700" b="1" dirty="0">
                <a:solidFill>
                  <a:schemeClr val="tx1"/>
                </a:solidFill>
              </a:rPr>
              <a:t> و</a:t>
            </a:r>
            <a:r>
              <a:rPr lang="en-US" sz="4700" b="1" dirty="0">
                <a:solidFill>
                  <a:schemeClr val="tx1"/>
                </a:solidFill>
              </a:rPr>
              <a:t>graph</a:t>
            </a:r>
            <a:r>
              <a:rPr lang="ar-IQ" sz="4700" b="1" dirty="0">
                <a:solidFill>
                  <a:schemeClr val="tx1"/>
                </a:solidFill>
              </a:rPr>
              <a:t>) بتنێ بو هاریکارى هاتینە دانان.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61022-1590-42BD-A767-001D59B67674}"/>
              </a:ext>
            </a:extLst>
          </p:cNvPr>
          <p:cNvSpPr txBox="1"/>
          <p:nvPr/>
        </p:nvSpPr>
        <p:spPr>
          <a:xfrm>
            <a:off x="5962430" y="18457070"/>
            <a:ext cx="13182600" cy="8048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32" tIns="45718" rIns="91432" bIns="45718" rtlCol="0">
            <a:spAutoFit/>
          </a:bodyPr>
          <a:lstStyle/>
          <a:p>
            <a:pPr algn="ctr" rtl="1"/>
            <a:r>
              <a:rPr lang="ar-IQ" sz="4700" b="1" dirty="0">
                <a:solidFill>
                  <a:schemeClr val="tx1"/>
                </a:solidFill>
              </a:rPr>
              <a:t>التعلیمات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يجب أن لا يتجاوز المحتوى الهوامش (المناطق المخططة الحمراء في الأطراف).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مسح المناطق المخططة الحمراء (المستطيلات) بعد الانتهاء من ترتيب المحتوى.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يرجى اتباع مواصفات البوستر الموجودە في الشريحة (سلايد) رقم 3 ادناه.</a:t>
            </a:r>
          </a:p>
          <a:p>
            <a:pPr marL="914332" indent="-914332" algn="r" rtl="1">
              <a:buFont typeface="+mj-lt"/>
              <a:buAutoNum type="arabicPeriod"/>
            </a:pPr>
            <a:r>
              <a:rPr lang="ar-IQ" sz="4700" b="1" dirty="0">
                <a:solidFill>
                  <a:schemeClr val="tx1"/>
                </a:solidFill>
              </a:rPr>
              <a:t>يمكن التحكم بمربعات النص والرسوم والجداول.. الخ ضمن الهوامش حسب متطلبات البوستر.</a:t>
            </a:r>
            <a:r>
              <a:rPr lang="en-US" sz="4700" b="1" dirty="0">
                <a:solidFill>
                  <a:schemeClr val="tx1"/>
                </a:solidFill>
              </a:rPr>
              <a:t> </a:t>
            </a:r>
            <a:r>
              <a:rPr lang="ar-IQ" sz="4700" b="1" dirty="0">
                <a:solidFill>
                  <a:schemeClr val="tx1"/>
                </a:solidFill>
              </a:rPr>
              <a:t> المربعات المدرجة هي عبارة عن نموذج فقط.</a:t>
            </a:r>
          </a:p>
          <a:p>
            <a:pPr marL="1142917" indent="-1142917" algn="r" rtl="1">
              <a:buAutoNum type="arabicPeriod"/>
            </a:pPr>
            <a:endParaRPr lang="en-US" sz="4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5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b="1" dirty="0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[Kurdish]</a:t>
            </a:r>
            <a:endParaRPr lang="en-GB" b="1" dirty="0">
              <a:ln w="38100">
                <a:noFill/>
              </a:ln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8069" y="6493671"/>
            <a:ext cx="20865422" cy="295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9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349606" tIns="174806" rIns="349606" bIns="174806" rtlCol="0" anchor="ctr">
            <a:normAutofit/>
          </a:bodyPr>
          <a:lstStyle/>
          <a:p>
            <a:r>
              <a:rPr lang="en-US" dirty="0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Specifications [</a:t>
            </a:r>
            <a:r>
              <a:rPr lang="en-US" dirty="0" err="1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ARabic</a:t>
            </a:r>
            <a:r>
              <a:rPr lang="en-US">
                <a:ln w="38100">
                  <a:noFill/>
                </a:ln>
                <a:effectLst>
                  <a:glow rad="63500">
                    <a:srgbClr val="F4CE69">
                      <a:alpha val="14000"/>
                    </a:srgbClr>
                  </a:glow>
                </a:effectLst>
              </a:rPr>
              <a:t>]</a:t>
            </a:r>
            <a:endParaRPr lang="en-GB" dirty="0">
              <a:ln w="38100">
                <a:noFill/>
              </a:ln>
              <a:effectLst>
                <a:glow rad="63500">
                  <a:srgbClr val="F4CE69">
                    <a:alpha val="14000"/>
                  </a:srgbClr>
                </a:glo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8069" y="6493671"/>
            <a:ext cx="20865422" cy="295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2427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Day Po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Da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249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Design Day Poster</vt:lpstr>
      <vt:lpstr>Enter the title of your project here</vt:lpstr>
      <vt:lpstr>Specifications [Kurdish]</vt:lpstr>
      <vt:lpstr>Specifications [ARabic]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 Shukri</dc:creator>
  <cp:lastModifiedBy>Aza SHUKRI</cp:lastModifiedBy>
  <cp:revision>57</cp:revision>
  <cp:lastPrinted>2015-04-27T10:28:44Z</cp:lastPrinted>
  <dcterms:created xsi:type="dcterms:W3CDTF">2015-04-26T21:19:34Z</dcterms:created>
  <dcterms:modified xsi:type="dcterms:W3CDTF">2021-05-12T06:56:03Z</dcterms:modified>
</cp:coreProperties>
</file>