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25201563" cy="35999738"/>
  <p:notesSz cx="6735763" cy="9866313"/>
  <p:defaultTextStyle>
    <a:defPPr>
      <a:defRPr lang="en-US"/>
    </a:defPPr>
    <a:lvl1pPr marL="0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48477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496958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45435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6993916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42397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490874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39351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3987832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9">
          <p15:clr>
            <a:srgbClr val="A4A3A4"/>
          </p15:clr>
        </p15:guide>
        <p15:guide id="2" pos="7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CE69"/>
    <a:srgbClr val="3A6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" d="100"/>
          <a:sy n="16" d="100"/>
        </p:scale>
        <p:origin x="2346" y="99"/>
      </p:cViewPr>
      <p:guideLst>
        <p:guide orient="horz" pos="11339"/>
        <p:guide pos="79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381" y="1693069"/>
            <a:ext cx="15849600" cy="3581400"/>
          </a:xfrm>
        </p:spPr>
        <p:txBody>
          <a:bodyPr>
            <a:normAutofit/>
          </a:bodyPr>
          <a:lstStyle>
            <a:lvl1pPr>
              <a:defRPr sz="55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41300">
                    <a:srgbClr val="3A6E77"/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20001" y="7027068"/>
            <a:ext cx="23740563" cy="1599404"/>
          </a:xfrm>
        </p:spPr>
        <p:txBody>
          <a:bodyPr>
            <a:noAutofit/>
          </a:bodyPr>
          <a:lstStyle>
            <a:lvl1pPr marL="0" marR="0" indent="0" algn="l" defTabSz="3496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cap="all" baseline="0">
                <a:latin typeface="+mj-lt"/>
              </a:defRPr>
            </a:lvl1pPr>
            <a:lvl2pPr>
              <a:defRPr sz="4000" b="1">
                <a:latin typeface="+mj-lt"/>
              </a:defRPr>
            </a:lvl2pPr>
            <a:lvl3pPr>
              <a:defRPr sz="4000" b="1">
                <a:latin typeface="+mj-lt"/>
              </a:defRPr>
            </a:lvl3pPr>
            <a:lvl4pPr>
              <a:defRPr sz="4000" b="1">
                <a:latin typeface="+mj-lt"/>
              </a:defRPr>
            </a:lvl4pPr>
            <a:lvl5pPr>
              <a:defRPr sz="40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3496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720725" y="9236871"/>
            <a:ext cx="11509375" cy="4724401"/>
          </a:xfrm>
        </p:spPr>
        <p:txBody>
          <a:bodyPr/>
          <a:lstStyle>
            <a:lvl1pPr>
              <a:defRPr sz="29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720905" y="13961270"/>
            <a:ext cx="11509375" cy="7162799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720725" y="21124867"/>
            <a:ext cx="11509375" cy="5562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hart Placeholder 24"/>
          <p:cNvSpPr>
            <a:spLocks noGrp="1"/>
          </p:cNvSpPr>
          <p:nvPr>
            <p:ph type="chart" sz="quarter" idx="17"/>
          </p:nvPr>
        </p:nvSpPr>
        <p:spPr>
          <a:xfrm>
            <a:off x="720725" y="26686670"/>
            <a:ext cx="11509375" cy="7773192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SmartArt Placeholder 26"/>
          <p:cNvSpPr>
            <a:spLocks noGrp="1"/>
          </p:cNvSpPr>
          <p:nvPr>
            <p:ph type="dgm" sz="quarter" idx="18"/>
          </p:nvPr>
        </p:nvSpPr>
        <p:spPr>
          <a:xfrm>
            <a:off x="12921820" y="9236871"/>
            <a:ext cx="11509375" cy="67056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Table Placeholder 28"/>
          <p:cNvSpPr>
            <a:spLocks noGrp="1"/>
          </p:cNvSpPr>
          <p:nvPr>
            <p:ph type="tbl" sz="quarter" idx="19"/>
          </p:nvPr>
        </p:nvSpPr>
        <p:spPr>
          <a:xfrm>
            <a:off x="12950825" y="15943263"/>
            <a:ext cx="11509375" cy="5791201"/>
          </a:xfrm>
        </p:spPr>
        <p:txBody>
          <a:bodyPr/>
          <a:lstStyle/>
          <a:p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0"/>
          </p:nvPr>
        </p:nvSpPr>
        <p:spPr>
          <a:xfrm>
            <a:off x="12950825" y="21733672"/>
            <a:ext cx="11509375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21"/>
          </p:nvPr>
        </p:nvSpPr>
        <p:spPr>
          <a:xfrm>
            <a:off x="12950282" y="27524868"/>
            <a:ext cx="11509375" cy="693420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1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78" y="8399957"/>
            <a:ext cx="22681407" cy="23758163"/>
          </a:xfrm>
          <a:prstGeom prst="rect">
            <a:avLst/>
          </a:prstGeom>
        </p:spPr>
        <p:txBody>
          <a:bodyPr vert="horz" lIns="349606" tIns="174806" rIns="349606" bIns="17480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778669"/>
            <a:ext cx="25201554" cy="55179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47381" y="2302669"/>
            <a:ext cx="15849600" cy="3581400"/>
          </a:xfrm>
          <a:prstGeom prst="rect">
            <a:avLst/>
          </a:prstGeom>
        </p:spPr>
        <p:txBody>
          <a:bodyPr vert="horz" lIns="349606" tIns="174806" rIns="349606" bIns="174806" rtlCol="0" anchor="ctr">
            <a:normAutofit/>
          </a:bodyPr>
          <a:lstStyle/>
          <a:p>
            <a:r>
              <a:rPr lang="en-US" dirty="0"/>
              <a:t>Project Title (Size: 50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148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3496086" rtl="0" eaLnBrk="1" latinLnBrk="0" hangingPunct="1">
        <a:spcBef>
          <a:spcPct val="0"/>
        </a:spcBef>
        <a:buNone/>
        <a:defRPr sz="51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496086" rtl="0" eaLnBrk="1" latinLnBrk="0" hangingPunct="1">
        <a:spcBef>
          <a:spcPct val="20000"/>
        </a:spcBef>
        <a:buFont typeface="Arial" panose="020B0604020202020204" pitchFamily="34" charset="0"/>
        <a:buNone/>
        <a:defRPr sz="2900" b="1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3496086" rtl="0" eaLnBrk="1" latinLnBrk="0" hangingPunct="1">
        <a:spcBef>
          <a:spcPct val="20000"/>
        </a:spcBef>
        <a:buFontTx/>
        <a:buNone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42874" indent="-342874" algn="l" defTabSz="34960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457166" indent="-874021" algn="l" defTabSz="34960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14332" indent="-874021" algn="l" defTabSz="3496086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614232" indent="-874021" algn="l" defTabSz="3496086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2274" indent="-874021" algn="l" defTabSz="3496086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0321" indent="-874021" algn="l" defTabSz="3496086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858364" indent="-874021" algn="l" defTabSz="3496086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043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6086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4128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2167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0214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88253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36296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84339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7381" y="1464471"/>
            <a:ext cx="15849600" cy="3657600"/>
          </a:xfrm>
        </p:spPr>
        <p:txBody>
          <a:bodyPr>
            <a:normAutofit/>
          </a:bodyPr>
          <a:lstStyle/>
          <a:p>
            <a:r>
              <a:rPr lang="en-US" dirty="0">
                <a:ln w="38100">
                  <a:noFill/>
                </a:ln>
                <a:effectLst>
                  <a:glow rad="63500">
                    <a:srgbClr val="F4CE69">
                      <a:alpha val="14000"/>
                    </a:srgbClr>
                  </a:glow>
                </a:effectLst>
              </a:rPr>
              <a:t>Title of the engineering design day project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20001" y="6342065"/>
            <a:ext cx="23740563" cy="1599404"/>
          </a:xfrm>
        </p:spPr>
        <p:txBody>
          <a:bodyPr/>
          <a:lstStyle/>
          <a:p>
            <a:r>
              <a:rPr lang="en-US" dirty="0"/>
              <a:t>Student 1 name , student 2 name and student 3 name</a:t>
            </a:r>
          </a:p>
          <a:p>
            <a:r>
              <a:rPr lang="en-US" dirty="0"/>
              <a:t>Supervisor(s): supervisor 1 name, supervisor 2 name and supervisor 3 name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0725" y="8398672"/>
            <a:ext cx="11509375" cy="5562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7"/>
          </p:nvPr>
        </p:nvSpPr>
        <p:spPr/>
      </p:sp>
      <p:sp>
        <p:nvSpPr>
          <p:cNvPr id="16" name="SmartArt Placeholder 15"/>
          <p:cNvSpPr>
            <a:spLocks noGrp="1"/>
          </p:cNvSpPr>
          <p:nvPr>
            <p:ph type="dgm" sz="quarter" idx="18"/>
          </p:nvPr>
        </p:nvSpPr>
        <p:spPr>
          <a:xfrm>
            <a:off x="12921820" y="8398672"/>
            <a:ext cx="11509375" cy="7543799"/>
          </a:xfrm>
        </p:spPr>
      </p:sp>
      <p:sp>
        <p:nvSpPr>
          <p:cNvPr id="17" name="Table Placeholder 16"/>
          <p:cNvSpPr>
            <a:spLocks noGrp="1"/>
          </p:cNvSpPr>
          <p:nvPr>
            <p:ph type="tbl" sz="quarter" idx="19"/>
          </p:nvPr>
        </p:nvSpPr>
        <p:spPr/>
      </p:sp>
      <p:sp>
        <p:nvSpPr>
          <p:cNvPr id="18" name="Text Placeholder 1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Rectangle 8"/>
          <p:cNvSpPr/>
          <p:nvPr/>
        </p:nvSpPr>
        <p:spPr>
          <a:xfrm>
            <a:off x="-46271" y="34200627"/>
            <a:ext cx="25200001" cy="1800001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32" tIns="45718" rIns="91432" bIns="45718" rtlCol="0" anchor="ctr"/>
          <a:lstStyle/>
          <a:p>
            <a:pPr algn="ctr"/>
            <a:r>
              <a:rPr lang="ar-IQ" dirty="0">
                <a:solidFill>
                  <a:schemeClr val="tx1"/>
                </a:solidFill>
              </a:rPr>
              <a:t>سنوور - هامش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62430" y="9892533"/>
            <a:ext cx="13182600" cy="80483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32" tIns="45718" rIns="91432" bIns="45718" rtlCol="0">
            <a:spAutoFit/>
          </a:bodyPr>
          <a:lstStyle/>
          <a:p>
            <a:pPr algn="ctr" rtl="1"/>
            <a:r>
              <a:rPr lang="ar-IQ" sz="4700" b="1" dirty="0">
                <a:solidFill>
                  <a:schemeClr val="tx1"/>
                </a:solidFill>
              </a:rPr>
              <a:t>رێنما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پێدڤیە ناڤەروکا پوستەرى ژ سنوورێن لاپەرێ دەرباز نەبن (یێن دیارکرى ب رەنگێ سور).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سنوور دێ هێنە ژێبرن پشتى دۆوستکرنا پوستەرى بدویماهیک دهێت.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هێڤیە پێگیرى ب سالوخەتێن پوستەرى بهێتە کرن یێن دیارکرى د (سلاید) ٢ دا لخوارێ.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قوتابى یێ ئازادە د کارئینانا شێوازێ دگونجیت دگەل بابەتێ پروژەى. ئەڤ پارچێن دڤى نموونەى دا ژ (</a:t>
            </a:r>
            <a:r>
              <a:rPr lang="en-US" sz="4700" b="1" dirty="0">
                <a:solidFill>
                  <a:schemeClr val="tx1"/>
                </a:solidFill>
              </a:rPr>
              <a:t>Textbox </a:t>
            </a:r>
            <a:r>
              <a:rPr lang="ar-IQ" sz="4700" b="1" dirty="0">
                <a:solidFill>
                  <a:schemeClr val="tx1"/>
                </a:solidFill>
              </a:rPr>
              <a:t>و</a:t>
            </a:r>
            <a:r>
              <a:rPr lang="en-US" sz="4700" b="1" dirty="0">
                <a:solidFill>
                  <a:schemeClr val="tx1"/>
                </a:solidFill>
              </a:rPr>
              <a:t>picture</a:t>
            </a:r>
            <a:r>
              <a:rPr lang="ar-IQ" sz="4700" b="1" dirty="0">
                <a:solidFill>
                  <a:schemeClr val="tx1"/>
                </a:solidFill>
              </a:rPr>
              <a:t> و</a:t>
            </a:r>
            <a:r>
              <a:rPr lang="en-US" sz="4700" b="1" dirty="0">
                <a:solidFill>
                  <a:schemeClr val="tx1"/>
                </a:solidFill>
              </a:rPr>
              <a:t>graph</a:t>
            </a:r>
            <a:r>
              <a:rPr lang="ar-IQ" sz="4700" b="1" dirty="0">
                <a:solidFill>
                  <a:schemeClr val="tx1"/>
                </a:solidFill>
              </a:rPr>
              <a:t>) بتنێ بو هاریکارى هاتینە دانان.</a:t>
            </a:r>
          </a:p>
          <a:p>
            <a:pPr marL="1142917" indent="-1142917" algn="r" rtl="1">
              <a:buAutoNum type="arabicPeriod"/>
            </a:pPr>
            <a:endParaRPr lang="en-US" sz="47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48417" y="629"/>
            <a:ext cx="720001" cy="36000000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lIns="91432" tIns="45718" rIns="91432" bIns="45718" rtlCol="0" anchor="ctr"/>
          <a:lstStyle/>
          <a:p>
            <a:pPr algn="ctr"/>
            <a:r>
              <a:rPr lang="ar-IQ" dirty="0">
                <a:solidFill>
                  <a:schemeClr val="tx1"/>
                </a:solidFill>
              </a:rPr>
              <a:t>سنوور - هامش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481564" y="629"/>
            <a:ext cx="720001" cy="36000000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lIns="91432" tIns="45718" rIns="91432" bIns="45718" rtlCol="0" anchor="ctr"/>
          <a:lstStyle/>
          <a:p>
            <a:pPr algn="ctr"/>
            <a:r>
              <a:rPr lang="ar-IQ" dirty="0">
                <a:solidFill>
                  <a:schemeClr val="tx1"/>
                </a:solidFill>
              </a:rPr>
              <a:t>سنوور - هامش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48417" y="7948670"/>
            <a:ext cx="25200001" cy="450000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32" tIns="45718" rIns="91432" bIns="45718" rtlCol="0" anchor="ctr"/>
          <a:lstStyle/>
          <a:p>
            <a:pPr algn="ctr"/>
            <a:r>
              <a:rPr lang="ar-IQ" dirty="0">
                <a:solidFill>
                  <a:schemeClr val="tx1"/>
                </a:solidFill>
              </a:rPr>
              <a:t>سنوور - هامش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48417" y="16670"/>
            <a:ext cx="25200001" cy="1066800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32" tIns="45718" rIns="91432" bIns="45718" rtlCol="0" anchor="ctr"/>
          <a:lstStyle/>
          <a:p>
            <a:pPr algn="ctr"/>
            <a:r>
              <a:rPr lang="ar-IQ" dirty="0">
                <a:solidFill>
                  <a:schemeClr val="tx1"/>
                </a:solidFill>
              </a:rPr>
              <a:t>سنوور - هامش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62430" y="18457070"/>
            <a:ext cx="13182600" cy="80483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32" tIns="45718" rIns="91432" bIns="45718" rtlCol="0">
            <a:spAutoFit/>
          </a:bodyPr>
          <a:lstStyle/>
          <a:p>
            <a:pPr algn="ctr" rtl="1"/>
            <a:r>
              <a:rPr lang="ar-IQ" sz="4700" b="1" dirty="0">
                <a:solidFill>
                  <a:schemeClr val="tx1"/>
                </a:solidFill>
              </a:rPr>
              <a:t>التعلیمات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يجب أن لا يتجاوز المحتوى الهوامش (المناطق المخططة الحمراء في الأطراف).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يرجى مسح المناطق المخططة الحمراء (المستطيلات) بعد الانتهاء من ترتيب المحتوى.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يرجى اتباع مواصفات البوستر الموجودە في الشريحة (سلايد) رقم 3 ادناه.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يمكن التحكم بمربعات النص والرسوم والجداول.. الخ ضمن الهوامش حسب متطلبات البوستر.</a:t>
            </a:r>
            <a:r>
              <a:rPr lang="en-US" sz="4700" b="1" dirty="0">
                <a:solidFill>
                  <a:schemeClr val="tx1"/>
                </a:solidFill>
              </a:rPr>
              <a:t> </a:t>
            </a:r>
            <a:r>
              <a:rPr lang="ar-IQ" sz="4700" b="1" dirty="0">
                <a:solidFill>
                  <a:schemeClr val="tx1"/>
                </a:solidFill>
              </a:rPr>
              <a:t> المربعات المدرجة هي عبارة عن نموذج فقط.</a:t>
            </a:r>
          </a:p>
          <a:p>
            <a:pPr marL="1142917" indent="-1142917" algn="r" rtl="1">
              <a:buAutoNum type="arabicPeriod"/>
            </a:pPr>
            <a:endParaRPr lang="en-US" sz="4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11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349606" tIns="174806" rIns="349606" bIns="174806" rtlCol="0" anchor="ctr">
            <a:normAutofit/>
          </a:bodyPr>
          <a:lstStyle/>
          <a:p>
            <a:r>
              <a:rPr lang="en-US" dirty="0">
                <a:ln w="38100">
                  <a:noFill/>
                </a:ln>
                <a:effectLst>
                  <a:glow rad="63500">
                    <a:srgbClr val="F4CE69">
                      <a:alpha val="14000"/>
                    </a:srgbClr>
                  </a:glow>
                </a:effectLst>
              </a:rPr>
              <a:t>Specifications KU</a:t>
            </a:r>
            <a:endParaRPr lang="en-GB" dirty="0">
              <a:ln w="38100">
                <a:noFill/>
              </a:ln>
              <a:effectLst>
                <a:glow rad="63500">
                  <a:srgbClr val="F4CE69">
                    <a:alpha val="14000"/>
                  </a:srgbClr>
                </a:glo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069" y="6493670"/>
            <a:ext cx="20865424" cy="2950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9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349606" tIns="174806" rIns="349606" bIns="174806" rtlCol="0" anchor="ctr">
            <a:normAutofit/>
          </a:bodyPr>
          <a:lstStyle/>
          <a:p>
            <a:r>
              <a:rPr lang="en-US" dirty="0">
                <a:ln w="38100">
                  <a:noFill/>
                </a:ln>
                <a:effectLst>
                  <a:glow rad="63500">
                    <a:srgbClr val="F4CE69">
                      <a:alpha val="14000"/>
                    </a:srgbClr>
                  </a:glow>
                </a:effectLst>
              </a:rPr>
              <a:t>Specifications AR</a:t>
            </a:r>
            <a:endParaRPr lang="en-GB" dirty="0">
              <a:ln w="38100">
                <a:noFill/>
              </a:ln>
              <a:effectLst>
                <a:glow rad="63500">
                  <a:srgbClr val="F4CE69">
                    <a:alpha val="14000"/>
                  </a:srgbClr>
                </a:glo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069" y="6493670"/>
            <a:ext cx="20865424" cy="2950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24271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Day Po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sign Da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189</Words>
  <Application>Microsoft Office PowerPoint</Application>
  <PresentationFormat>Custom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Design Day Poster</vt:lpstr>
      <vt:lpstr>Title of the engineering design day project</vt:lpstr>
      <vt:lpstr>Specifications KU</vt:lpstr>
      <vt:lpstr>Specifications AR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 Shukri</dc:creator>
  <cp:lastModifiedBy>Aza</cp:lastModifiedBy>
  <cp:revision>37</cp:revision>
  <cp:lastPrinted>2015-04-27T10:28:44Z</cp:lastPrinted>
  <dcterms:created xsi:type="dcterms:W3CDTF">2015-04-26T21:19:34Z</dcterms:created>
  <dcterms:modified xsi:type="dcterms:W3CDTF">2018-04-06T03:09:25Z</dcterms:modified>
</cp:coreProperties>
</file>